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22" r:id="rId2"/>
    <p:sldId id="259" r:id="rId3"/>
    <p:sldId id="294" r:id="rId4"/>
    <p:sldId id="297" r:id="rId5"/>
    <p:sldId id="323" r:id="rId6"/>
    <p:sldId id="324" r:id="rId7"/>
    <p:sldId id="325" r:id="rId8"/>
    <p:sldId id="326" r:id="rId9"/>
    <p:sldId id="327" r:id="rId10"/>
    <p:sldId id="328" r:id="rId11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4"/>
    </p:embeddedFont>
    <p:embeddedFont>
      <p:font typeface="맑은 고딕" panose="020B0503020000020004" pitchFamily="34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505"/>
    <a:srgbClr val="8C7E09"/>
    <a:srgbClr val="262626"/>
    <a:srgbClr val="FFB584"/>
    <a:srgbClr val="8B141A"/>
    <a:srgbClr val="00B8E6"/>
    <a:srgbClr val="AEFF00"/>
    <a:srgbClr val="066BED"/>
    <a:srgbClr val="B1A39C"/>
    <a:srgbClr val="573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7535" autoAdjust="0"/>
  </p:normalViewPr>
  <p:slideViewPr>
    <p:cSldViewPr>
      <p:cViewPr varScale="1">
        <p:scale>
          <a:sx n="107" d="100"/>
          <a:sy n="107" d="100"/>
        </p:scale>
        <p:origin x="145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62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755576" y="4437112"/>
            <a:ext cx="4464496" cy="186988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21818" y="116632"/>
            <a:ext cx="811131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 스타일 편집마스터 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714566" y="142255"/>
            <a:ext cx="8105906" cy="724900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 hasCustomPrompt="1"/>
          </p:nvPr>
        </p:nvSpPr>
        <p:spPr>
          <a:xfrm>
            <a:off x="3491880" y="4293096"/>
            <a:ext cx="5501379" cy="122413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입력하십시오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14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2.mo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AR Mobile </a:t>
            </a:r>
            <a:br>
              <a:rPr lang="en-US" altLang="ko-KR" dirty="0"/>
            </a:br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5364088" y="4760921"/>
            <a:ext cx="342038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Course: DVA232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Group: 03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Members: Max Strang, Liam Burberry </a:t>
            </a:r>
            <a:r>
              <a:rPr kumimoji="1" lang="en-US" altLang="ko-KR" sz="1000" dirty="0" err="1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Gahm</a:t>
            </a: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, Erik Isaksson and Mika </a:t>
            </a:r>
            <a:r>
              <a:rPr kumimoji="1" lang="en-US" altLang="ko-KR" sz="1000" dirty="0" err="1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Pärssinen</a:t>
            </a: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000" dirty="0">
              <a:solidFill>
                <a:srgbClr val="FFE505"/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4763199" y="4955731"/>
            <a:ext cx="216024" cy="216024"/>
            <a:chOff x="6948264" y="2852936"/>
            <a:chExt cx="216024" cy="216024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63199" y="5410964"/>
            <a:ext cx="208851" cy="4153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99CBD5-EF7B-B61B-17DE-7AFCD9B66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050" y="2348880"/>
            <a:ext cx="4279900" cy="1308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2918D-06CC-20BD-B094-E625F35D316B}"/>
              </a:ext>
            </a:extLst>
          </p:cNvPr>
          <p:cNvSpPr txBox="1"/>
          <p:nvPr/>
        </p:nvSpPr>
        <p:spPr>
          <a:xfrm>
            <a:off x="3389721" y="665031"/>
            <a:ext cx="2364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en-US" dirty="0">
              <a:solidFill>
                <a:schemeClr val="bg1"/>
              </a:solidFill>
              <a:latin typeface="+mj-lt"/>
              <a:ea typeface="맑은 고딕" pitchFamily="50" charset="-127"/>
            </a:endParaRPr>
          </a:p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564367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755576" y="2996952"/>
            <a:ext cx="23042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FFE505"/>
                </a:solidFill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rgbClr val="FFE505"/>
              </a:solidFill>
              <a:latin typeface="+mj-lt"/>
              <a:ea typeface="맑은 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25017" y="3598034"/>
            <a:ext cx="254086" cy="50528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0B75E82-6DE7-4168-A5DA-12B120A8396E}"/>
              </a:ext>
            </a:extLst>
          </p:cNvPr>
          <p:cNvGrpSpPr/>
          <p:nvPr/>
        </p:nvGrpSpPr>
        <p:grpSpPr>
          <a:xfrm>
            <a:off x="3347864" y="3273943"/>
            <a:ext cx="5653292" cy="477053"/>
            <a:chOff x="3347864" y="3275671"/>
            <a:chExt cx="5653292" cy="477053"/>
          </a:xfrm>
        </p:grpSpPr>
        <p:grpSp>
          <p:nvGrpSpPr>
            <p:cNvPr id="65" name="그룹 64"/>
            <p:cNvGrpSpPr/>
            <p:nvPr/>
          </p:nvGrpSpPr>
          <p:grpSpPr>
            <a:xfrm>
              <a:off x="3458558" y="3275671"/>
              <a:ext cx="5542598" cy="477053"/>
              <a:chOff x="2720339" y="1412776"/>
              <a:chExt cx="5135532" cy="477053"/>
            </a:xfrm>
          </p:grpSpPr>
          <p:grpSp>
            <p:nvGrpSpPr>
              <p:cNvPr id="66" name="그룹 65"/>
              <p:cNvGrpSpPr/>
              <p:nvPr/>
            </p:nvGrpSpPr>
            <p:grpSpPr>
              <a:xfrm>
                <a:off x="2945133" y="1412776"/>
                <a:ext cx="4910738" cy="477053"/>
                <a:chOff x="3212069" y="2788503"/>
                <a:chExt cx="5136138" cy="172339"/>
              </a:xfrm>
            </p:grpSpPr>
            <p:sp>
              <p:nvSpPr>
                <p:cNvPr id="68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8" y="2828499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What we will do after this</a:t>
                  </a:r>
                </a:p>
              </p:txBody>
            </p:sp>
            <p:sp>
              <p:nvSpPr>
                <p:cNvPr id="69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69700"/>
                  <a:ext cx="4653564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  <p:sp>
              <p:nvSpPr>
                <p:cNvPr id="70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03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67" name="그림 6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34" name="그룹 33"/>
            <p:cNvGrpSpPr/>
            <p:nvPr/>
          </p:nvGrpSpPr>
          <p:grpSpPr>
            <a:xfrm>
              <a:off x="3347864" y="3406189"/>
              <a:ext cx="216024" cy="216024"/>
              <a:chOff x="6948264" y="2852936"/>
              <a:chExt cx="216024" cy="216024"/>
            </a:xfrm>
          </p:grpSpPr>
          <p:cxnSp>
            <p:nvCxnSpPr>
              <p:cNvPr id="35" name="직선 연결선 34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C0C65794-4023-4EB2-8E58-578777C8AA9A}"/>
              </a:ext>
            </a:extLst>
          </p:cNvPr>
          <p:cNvGrpSpPr/>
          <p:nvPr/>
        </p:nvGrpSpPr>
        <p:grpSpPr>
          <a:xfrm>
            <a:off x="3347864" y="2272219"/>
            <a:ext cx="5653292" cy="477053"/>
            <a:chOff x="3347864" y="2272219"/>
            <a:chExt cx="5653292" cy="477053"/>
          </a:xfrm>
        </p:grpSpPr>
        <p:grpSp>
          <p:nvGrpSpPr>
            <p:cNvPr id="43" name="그룹 42"/>
            <p:cNvGrpSpPr/>
            <p:nvPr/>
          </p:nvGrpSpPr>
          <p:grpSpPr>
            <a:xfrm>
              <a:off x="3458558" y="2272219"/>
              <a:ext cx="5542598" cy="477053"/>
              <a:chOff x="2720339" y="1412776"/>
              <a:chExt cx="5135531" cy="477053"/>
            </a:xfrm>
          </p:grpSpPr>
          <p:grpSp>
            <p:nvGrpSpPr>
              <p:cNvPr id="47" name="그룹 46"/>
              <p:cNvGrpSpPr/>
              <p:nvPr/>
            </p:nvGrpSpPr>
            <p:grpSpPr>
              <a:xfrm>
                <a:off x="2945133" y="1412776"/>
                <a:ext cx="4910737" cy="477053"/>
                <a:chOff x="3212069" y="2788503"/>
                <a:chExt cx="5136136" cy="172339"/>
              </a:xfrm>
            </p:grpSpPr>
            <p:sp>
              <p:nvSpPr>
                <p:cNvPr id="49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7" y="2827878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What we have done this week</a:t>
                  </a:r>
                </a:p>
              </p:txBody>
            </p:sp>
            <p:sp>
              <p:nvSpPr>
                <p:cNvPr id="50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70901"/>
                  <a:ext cx="4653562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  <p:sp>
              <p:nvSpPr>
                <p:cNvPr id="52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02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48" name="그림 47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44" name="그룹 43"/>
            <p:cNvGrpSpPr/>
            <p:nvPr/>
          </p:nvGrpSpPr>
          <p:grpSpPr>
            <a:xfrm>
              <a:off x="3347864" y="2402737"/>
              <a:ext cx="216024" cy="216024"/>
              <a:chOff x="6948264" y="2852936"/>
              <a:chExt cx="216024" cy="216024"/>
            </a:xfrm>
          </p:grpSpPr>
          <p:cxnSp>
            <p:nvCxnSpPr>
              <p:cNvPr id="45" name="직선 연결선 44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87FA995-A7CA-4EC3-9372-8AC013993134}"/>
              </a:ext>
            </a:extLst>
          </p:cNvPr>
          <p:cNvGrpSpPr/>
          <p:nvPr/>
        </p:nvGrpSpPr>
        <p:grpSpPr>
          <a:xfrm>
            <a:off x="3347864" y="1268774"/>
            <a:ext cx="5259233" cy="477054"/>
            <a:chOff x="3347864" y="1268774"/>
            <a:chExt cx="5259233" cy="477054"/>
          </a:xfrm>
        </p:grpSpPr>
        <p:grpSp>
          <p:nvGrpSpPr>
            <p:cNvPr id="77" name="그룹 76"/>
            <p:cNvGrpSpPr/>
            <p:nvPr/>
          </p:nvGrpSpPr>
          <p:grpSpPr>
            <a:xfrm>
              <a:off x="3458558" y="1268774"/>
              <a:ext cx="5148539" cy="477054"/>
              <a:chOff x="2720339" y="1412792"/>
              <a:chExt cx="4770414" cy="477054"/>
            </a:xfrm>
          </p:grpSpPr>
          <p:grpSp>
            <p:nvGrpSpPr>
              <p:cNvPr id="81" name="그룹 80"/>
              <p:cNvGrpSpPr/>
              <p:nvPr/>
            </p:nvGrpSpPr>
            <p:grpSpPr>
              <a:xfrm>
                <a:off x="2945133" y="1412792"/>
                <a:ext cx="4545620" cy="477054"/>
                <a:chOff x="3212069" y="2788503"/>
                <a:chExt cx="4754260" cy="172339"/>
              </a:xfrm>
            </p:grpSpPr>
            <p:sp>
              <p:nvSpPr>
                <p:cNvPr id="83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7" y="2822942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Our last goal</a:t>
                  </a:r>
                </a:p>
              </p:txBody>
            </p:sp>
            <p:sp>
              <p:nvSpPr>
                <p:cNvPr id="85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01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82" name="그림 8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78" name="그룹 77"/>
            <p:cNvGrpSpPr/>
            <p:nvPr/>
          </p:nvGrpSpPr>
          <p:grpSpPr>
            <a:xfrm>
              <a:off x="3347864" y="1399276"/>
              <a:ext cx="216024" cy="216024"/>
              <a:chOff x="6948264" y="2852936"/>
              <a:chExt cx="216024" cy="216024"/>
            </a:xfrm>
          </p:grpSpPr>
          <p:cxnSp>
            <p:nvCxnSpPr>
              <p:cNvPr id="79" name="직선 연결선 78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FF3EEEF-E981-4A02-B065-145BD4E06925}"/>
              </a:ext>
            </a:extLst>
          </p:cNvPr>
          <p:cNvGrpSpPr/>
          <p:nvPr/>
        </p:nvGrpSpPr>
        <p:grpSpPr>
          <a:xfrm>
            <a:off x="3347864" y="4279127"/>
            <a:ext cx="5259234" cy="477053"/>
            <a:chOff x="3347864" y="4279127"/>
            <a:chExt cx="5259234" cy="477053"/>
          </a:xfrm>
        </p:grpSpPr>
        <p:grpSp>
          <p:nvGrpSpPr>
            <p:cNvPr id="87" name="그룹 86"/>
            <p:cNvGrpSpPr/>
            <p:nvPr/>
          </p:nvGrpSpPr>
          <p:grpSpPr>
            <a:xfrm>
              <a:off x="3458558" y="4279127"/>
              <a:ext cx="5148540" cy="477053"/>
              <a:chOff x="2720339" y="1412776"/>
              <a:chExt cx="4770415" cy="477053"/>
            </a:xfrm>
          </p:grpSpPr>
          <p:grpSp>
            <p:nvGrpSpPr>
              <p:cNvPr id="91" name="그룹 90"/>
              <p:cNvGrpSpPr/>
              <p:nvPr/>
            </p:nvGrpSpPr>
            <p:grpSpPr>
              <a:xfrm>
                <a:off x="2945133" y="1412776"/>
                <a:ext cx="4545621" cy="477053"/>
                <a:chOff x="3212069" y="2788503"/>
                <a:chExt cx="4754261" cy="172339"/>
              </a:xfrm>
            </p:grpSpPr>
            <p:sp>
              <p:nvSpPr>
                <p:cNvPr id="93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8" y="2819074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Goals for presentation</a:t>
                  </a:r>
                </a:p>
              </p:txBody>
            </p:sp>
            <p:sp>
              <p:nvSpPr>
                <p:cNvPr id="95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04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92" name="그림 9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88" name="그룹 87"/>
            <p:cNvGrpSpPr/>
            <p:nvPr/>
          </p:nvGrpSpPr>
          <p:grpSpPr>
            <a:xfrm>
              <a:off x="3347864" y="4409645"/>
              <a:ext cx="216024" cy="216024"/>
              <a:chOff x="6948264" y="2852936"/>
              <a:chExt cx="216024" cy="216024"/>
            </a:xfrm>
          </p:grpSpPr>
          <p:cxnSp>
            <p:nvCxnSpPr>
              <p:cNvPr id="89" name="직선 연결선 88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390966" y="2060848"/>
            <a:ext cx="3053241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Be able to scan QR codes</a:t>
            </a: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Make a design</a:t>
            </a: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Make Prefabs</a:t>
            </a: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Connect with the API</a:t>
            </a: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239483" y="1544937"/>
            <a:ext cx="7475921" cy="307777"/>
            <a:chOff x="1239483" y="1544937"/>
            <a:chExt cx="7475921" cy="307777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1239483" y="1544937"/>
              <a:ext cx="216024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1400" b="1" dirty="0">
                  <a:solidFill>
                    <a:srgbClr val="00B8E6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endParaRPr kumimoji="1" lang="en-US" altLang="ko-KR" sz="1400" b="1" dirty="0">
                <a:solidFill>
                  <a:srgbClr val="FFE505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728052" y="1575716"/>
              <a:ext cx="4987352" cy="2551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400" dirty="0">
                  <a:solidFill>
                    <a:srgbClr val="FFE505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Our last goal</a:t>
              </a:r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3455876" y="1590827"/>
              <a:ext cx="216024" cy="216024"/>
              <a:chOff x="6948264" y="2852936"/>
              <a:chExt cx="216024" cy="216024"/>
            </a:xfrm>
          </p:grpSpPr>
          <p:cxnSp>
            <p:nvCxnSpPr>
              <p:cNvPr id="7" name="직선 연결선 6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phone&#10;&#10;Description automatically generated">
            <a:extLst>
              <a:ext uri="{FF2B5EF4-FFF2-40B4-BE49-F238E27FC236}">
                <a16:creationId xmlns:a16="http://schemas.microsoft.com/office/drawing/2014/main" id="{A6772054-B797-30B1-4476-B619C603E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100" y="1700808"/>
            <a:ext cx="4241800" cy="12360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7A6EDE-E5A3-3ECC-3E57-4DCC32ACCE90}"/>
              </a:ext>
            </a:extLst>
          </p:cNvPr>
          <p:cNvSpPr txBox="1"/>
          <p:nvPr/>
        </p:nvSpPr>
        <p:spPr>
          <a:xfrm>
            <a:off x="3258339" y="3244334"/>
            <a:ext cx="2627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 err="1">
                <a:solidFill>
                  <a:schemeClr val="bg1"/>
                </a:solidFill>
                <a:latin typeface="+mj-lt"/>
                <a:ea typeface="맑은 고딕" pitchFamily="50" charset="-127"/>
              </a:rPr>
              <a:t>ZXing.Net</a:t>
            </a:r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 (Zebra crossing)</a:t>
            </a:r>
            <a:endParaRPr lang="en-S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EA5890-D8FB-39EA-0C74-D812CE502169}"/>
              </a:ext>
            </a:extLst>
          </p:cNvPr>
          <p:cNvSpPr txBox="1"/>
          <p:nvPr/>
        </p:nvSpPr>
        <p:spPr>
          <a:xfrm>
            <a:off x="3258339" y="3807911"/>
            <a:ext cx="2551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SE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CPUImage or GPUImage?</a:t>
            </a:r>
            <a:endParaRPr lang="en-SE" dirty="0"/>
          </a:p>
        </p:txBody>
      </p:sp>
      <p:grpSp>
        <p:nvGrpSpPr>
          <p:cNvPr id="12" name="그룹 6">
            <a:extLst>
              <a:ext uri="{FF2B5EF4-FFF2-40B4-BE49-F238E27FC236}">
                <a16:creationId xmlns:a16="http://schemas.microsoft.com/office/drawing/2014/main" id="{73EC4662-11EC-9E96-37BE-30374E7183B8}"/>
              </a:ext>
            </a:extLst>
          </p:cNvPr>
          <p:cNvGrpSpPr/>
          <p:nvPr/>
        </p:nvGrpSpPr>
        <p:grpSpPr>
          <a:xfrm>
            <a:off x="2976355" y="3321000"/>
            <a:ext cx="216024" cy="216024"/>
            <a:chOff x="6948264" y="2852936"/>
            <a:chExt cx="216024" cy="216024"/>
          </a:xfrm>
        </p:grpSpPr>
        <p:cxnSp>
          <p:nvCxnSpPr>
            <p:cNvPr id="13" name="직선 연결선 7">
              <a:extLst>
                <a:ext uri="{FF2B5EF4-FFF2-40B4-BE49-F238E27FC236}">
                  <a16:creationId xmlns:a16="http://schemas.microsoft.com/office/drawing/2014/main" id="{A56C3F1D-E2E8-459B-8887-BFABB1008CB9}"/>
                </a:ext>
              </a:extLst>
            </p:cNvPr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8">
              <a:extLst>
                <a:ext uri="{FF2B5EF4-FFF2-40B4-BE49-F238E27FC236}">
                  <a16:creationId xmlns:a16="http://schemas.microsoft.com/office/drawing/2014/main" id="{3B2D594B-9679-D74C-513E-378BD13AB7F8}"/>
                </a:ext>
              </a:extLst>
            </p:cNvPr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6">
            <a:extLst>
              <a:ext uri="{FF2B5EF4-FFF2-40B4-BE49-F238E27FC236}">
                <a16:creationId xmlns:a16="http://schemas.microsoft.com/office/drawing/2014/main" id="{4BEF3638-699C-26F9-A7CA-BE3D0B4A371B}"/>
              </a:ext>
            </a:extLst>
          </p:cNvPr>
          <p:cNvGrpSpPr/>
          <p:nvPr/>
        </p:nvGrpSpPr>
        <p:grpSpPr>
          <a:xfrm>
            <a:off x="2976355" y="3871929"/>
            <a:ext cx="216024" cy="216024"/>
            <a:chOff x="6948264" y="2852936"/>
            <a:chExt cx="216024" cy="216024"/>
          </a:xfrm>
        </p:grpSpPr>
        <p:cxnSp>
          <p:nvCxnSpPr>
            <p:cNvPr id="16" name="직선 연결선 7">
              <a:extLst>
                <a:ext uri="{FF2B5EF4-FFF2-40B4-BE49-F238E27FC236}">
                  <a16:creationId xmlns:a16="http://schemas.microsoft.com/office/drawing/2014/main" id="{6C5A3D80-71D7-FB5C-FE29-2110D88DAFB6}"/>
                </a:ext>
              </a:extLst>
            </p:cNvPr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8">
              <a:extLst>
                <a:ext uri="{FF2B5EF4-FFF2-40B4-BE49-F238E27FC236}">
                  <a16:creationId xmlns:a16="http://schemas.microsoft.com/office/drawing/2014/main" id="{EAA3799B-F686-660A-2FD9-52DDBBD75593}"/>
                </a:ext>
              </a:extLst>
            </p:cNvPr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841B3BB-5B7F-9D42-2CC3-1502FBE08008}"/>
              </a:ext>
            </a:extLst>
          </p:cNvPr>
          <p:cNvSpPr txBox="1"/>
          <p:nvPr/>
        </p:nvSpPr>
        <p:spPr>
          <a:xfrm>
            <a:off x="3389721" y="835392"/>
            <a:ext cx="236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6DE171-13ED-700F-F6B9-9753F00737C3}"/>
              </a:ext>
            </a:extLst>
          </p:cNvPr>
          <p:cNvSpPr txBox="1"/>
          <p:nvPr/>
        </p:nvSpPr>
        <p:spPr>
          <a:xfrm>
            <a:off x="3389721" y="835392"/>
            <a:ext cx="236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14A23BE1-6197-53AB-CDA7-252642950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050" y="2636912"/>
            <a:ext cx="42799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919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94ED2A-7BEB-BD83-937D-9118581D8032}"/>
              </a:ext>
            </a:extLst>
          </p:cNvPr>
          <p:cNvSpPr txBox="1"/>
          <p:nvPr/>
        </p:nvSpPr>
        <p:spPr>
          <a:xfrm>
            <a:off x="3389721" y="836712"/>
            <a:ext cx="236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AE70D828-8713-0301-F839-90DDCF128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950" y="2636912"/>
            <a:ext cx="43561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52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7E5396-BC09-EF40-4B24-8B44BAD35C73}"/>
              </a:ext>
            </a:extLst>
          </p:cNvPr>
          <p:cNvSpPr txBox="1"/>
          <p:nvPr/>
        </p:nvSpPr>
        <p:spPr>
          <a:xfrm>
            <a:off x="3389721" y="1590097"/>
            <a:ext cx="236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  <p:pic>
        <p:nvPicPr>
          <p:cNvPr id="6" name="Picture 5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8E3B234A-1BA2-F2F6-AFB5-8BE87AB35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2512804"/>
            <a:ext cx="42164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60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PReplay_Final1702900761.mov">
            <a:hlinkClick r:id="" action="ppaction://media"/>
            <a:extLst>
              <a:ext uri="{FF2B5EF4-FFF2-40B4-BE49-F238E27FC236}">
                <a16:creationId xmlns:a16="http://schemas.microsoft.com/office/drawing/2014/main" id="{34A1BCB0-FEB3-2EE9-2848-75803225FC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2276" y="702496"/>
            <a:ext cx="2522016" cy="5453008"/>
          </a:xfrm>
          <a:prstGeom prst="rect">
            <a:avLst/>
          </a:prstGeom>
        </p:spPr>
      </p:pic>
      <p:pic>
        <p:nvPicPr>
          <p:cNvPr id="8" name="RPReplay_Final1702900967.mov">
            <a:hlinkClick r:id="" action="ppaction://media"/>
            <a:extLst>
              <a:ext uri="{FF2B5EF4-FFF2-40B4-BE49-F238E27FC236}">
                <a16:creationId xmlns:a16="http://schemas.microsoft.com/office/drawing/2014/main" id="{C30B4588-3404-C674-E431-2A7FF1CA59A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364088" y="724346"/>
            <a:ext cx="2532122" cy="5474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10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54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PReplay_Final1702901244">
            <a:hlinkClick r:id="" action="ppaction://media"/>
            <a:extLst>
              <a:ext uri="{FF2B5EF4-FFF2-40B4-BE49-F238E27FC236}">
                <a16:creationId xmlns:a16="http://schemas.microsoft.com/office/drawing/2014/main" id="{A2DD8653-789C-251B-7824-98B1B03B95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560" y="470833"/>
            <a:ext cx="2736304" cy="5916333"/>
          </a:xfrm>
          <a:prstGeom prst="rect">
            <a:avLst/>
          </a:prstGeom>
        </p:spPr>
      </p:pic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5DAEF9B-FF01-CD3A-DF8A-CCB69B8A1D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926" y="2166572"/>
            <a:ext cx="5544616" cy="12364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9C43D9-983E-28D5-621F-E20B7B7F38ED}"/>
              </a:ext>
            </a:extLst>
          </p:cNvPr>
          <p:cNvSpPr txBox="1"/>
          <p:nvPr/>
        </p:nvSpPr>
        <p:spPr>
          <a:xfrm>
            <a:off x="3606501" y="1700808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Console: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954930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11411</TotalTime>
  <Words>106</Words>
  <Application>Microsoft Macintosh PowerPoint</Application>
  <PresentationFormat>On-screen Show (4:3)</PresentationFormat>
  <Paragraphs>33</Paragraphs>
  <Slides>10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맑은 고딕</vt:lpstr>
      <vt:lpstr>Calibri Light</vt:lpstr>
      <vt:lpstr>Arial</vt:lpstr>
      <vt:lpstr>굴림체</vt:lpstr>
      <vt:lpstr>Office 테마</vt:lpstr>
      <vt:lpstr>AR Mobile 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Mika Pärssinen</cp:lastModifiedBy>
  <cp:revision>16</cp:revision>
  <dcterms:created xsi:type="dcterms:W3CDTF">2010-02-01T08:03:16Z</dcterms:created>
  <dcterms:modified xsi:type="dcterms:W3CDTF">2023-12-18T12:15:29Z</dcterms:modified>
  <cp:category>www.slidemembers.com</cp:category>
</cp:coreProperties>
</file>

<file path=docProps/thumbnail.jpeg>
</file>